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8" r:id="rId11"/>
    <p:sldId id="270" r:id="rId12"/>
    <p:sldId id="261" r:id="rId13"/>
    <p:sldId id="26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2A75-4D5D-4501-830B-1CB423B86FFC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1E6E-EAAA-4573-AF62-B89B9D76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DBDA-E2F6-45D0-B54B-5D179E907826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332C-D94B-40D3-A790-DA424115E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9D3B-72CD-4B5B-BDE0-B684452CAB92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8CF0-44E5-43C3-8D4B-783CB0F0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A435-1695-4BEB-9D17-E09EE1843EBC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A18B-B6A9-478E-BC94-468D9ED69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2AAE-FFE6-428A-B901-4AE47F3F2937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1026-6E15-4C2F-8EA7-4054AF8B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6957-2E7A-4AE0-9EF0-0FC75DD93FD4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642E-F599-4579-9847-054E1CEB3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04F-5F07-41AC-A17C-3EC0BB42230A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5FBB-D2D5-4394-84C7-600089DFC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94C1-457D-4087-9279-3FD5C2A25D43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8F8F-69D4-4089-9754-AA59E9842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C0C7-10F1-4A3D-8BF0-ED39B52B0BFE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DAB1-6E77-4A6E-AEFE-89BD65AC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0D7E-69C9-4CB2-B012-A0B2393261B5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B4B4-2CFF-48E0-B04C-6BCAA73C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901D-7110-4EFF-A37A-BB73AA1D339A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3A28-DB4D-4B11-BF3E-24CFEBC5B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A031-9BCC-4DE4-8FF0-C191DDF8B5E5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E9D8-964A-427E-B015-E6DA52FA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668F19-08C5-4A82-9A9D-7924192E97A2}" type="datetimeFigureOut">
              <a:rPr lang="en-US"/>
              <a:pPr>
                <a:defRPr/>
              </a:pPr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08B01-A580-47CF-B67D-8FF651AF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1534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76800"/>
            <a:ext cx="8153400" cy="914400"/>
          </a:xfrm>
          <a:solidFill>
            <a:schemeClr val="tx1">
              <a:alpha val="62000"/>
            </a:schemeClr>
          </a:solidFill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The Art of Roy Lichtenstein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BLAM and WHAM!</a:t>
            </a:r>
          </a:p>
        </p:txBody>
      </p:sp>
      <p:pic>
        <p:nvPicPr>
          <p:cNvPr id="22530" name="Content Placeholder 4" descr="3861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319" b="-31319"/>
          <a:stretch>
            <a:fillRect/>
          </a:stretch>
        </p:blipFill>
        <p:spPr/>
      </p:pic>
      <p:pic>
        <p:nvPicPr>
          <p:cNvPr id="22531" name="Content Placeholder 5" descr="papyru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986" r="-39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 Own Colors</a:t>
            </a:r>
          </a:p>
        </p:txBody>
      </p:sp>
      <p:sp>
        <p:nvSpPr>
          <p:cNvPr id="23554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 he got his ideas from magazines and comic books, Lichtenstein made the images his own by limiting his color palette to mostly primary colors, white, and black.</a:t>
            </a:r>
          </a:p>
        </p:txBody>
      </p:sp>
      <p:pic>
        <p:nvPicPr>
          <p:cNvPr id="23555" name="Content Placeholder 12" descr="Lichtenstein-Grr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475" r="-44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Lichtenstein’s work was considered </a:t>
            </a:r>
            <a:r>
              <a:rPr lang="en-US" dirty="0" smtClean="0">
                <a:solidFill>
                  <a:srgbClr val="FFFF00"/>
                </a:solidFill>
              </a:rPr>
              <a:t>Pop Art </a:t>
            </a:r>
            <a:r>
              <a:rPr lang="en-US" dirty="0" smtClean="0"/>
              <a:t>– an art movement that challenged art traditions by using popular commercial images as art.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Pop Art </a:t>
            </a:r>
            <a:r>
              <a:rPr lang="en-US" dirty="0" smtClean="0"/>
              <a:t>is </a:t>
            </a:r>
            <a:r>
              <a:rPr lang="en-US" smtClean="0"/>
              <a:t>inspired by </a:t>
            </a:r>
            <a:r>
              <a:rPr lang="en-US" dirty="0" smtClean="0"/>
              <a:t>familiar images from pop culture.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What popular commercial images did Lichtenstein use in his art?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Keeping his previous jobs in mind, why do you think Lichtenstein started creating Pop Art?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Later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After about 1965, Lichtenstein left the comic strip style behind and began painting in other styles.  However, was the comic strip style that made him famous.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He died of pneumonia in 1997.</a:t>
            </a:r>
            <a:endParaRPr lang="en-US" dirty="0"/>
          </a:p>
        </p:txBody>
      </p:sp>
      <p:pic>
        <p:nvPicPr>
          <p:cNvPr id="25603" name="Picture 3" descr="lichtenstei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Biography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922838"/>
          </a:xfrm>
        </p:spPr>
        <p:txBody>
          <a:bodyPr/>
          <a:lstStyle/>
          <a:p>
            <a:pPr eaLnBrk="1" hangingPunct="1"/>
            <a:r>
              <a:rPr lang="en-US" smtClean="0"/>
              <a:t>Lichtenstein was born in New York in 1923.</a:t>
            </a:r>
          </a:p>
          <a:p>
            <a:pPr eaLnBrk="1" hangingPunct="1"/>
            <a:r>
              <a:rPr lang="en-US" smtClean="0"/>
              <a:t>He served in the Army during World War II.</a:t>
            </a:r>
          </a:p>
          <a:p>
            <a:pPr eaLnBrk="1" hangingPunct="1"/>
            <a:r>
              <a:rPr lang="en-US" smtClean="0"/>
              <a:t>After the Army, he worked as a commercial designer, and then as a professor at various universities.</a:t>
            </a:r>
          </a:p>
        </p:txBody>
      </p:sp>
      <p:pic>
        <p:nvPicPr>
          <p:cNvPr id="14339" name="Picture 3" descr="SC11785.fpx&amp;obj=iip,1.0&amp;wid=400&amp;cvt=jpe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82725"/>
            <a:ext cx="37338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Painting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Lichtenstein experimented with different painting styles, but eventually became known for his comic book style.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His first painting in this style was of Mickey Mouse and Donald Duck</a:t>
            </a:r>
            <a:endParaRPr lang="en-US" dirty="0"/>
          </a:p>
        </p:txBody>
      </p:sp>
      <p:pic>
        <p:nvPicPr>
          <p:cNvPr id="15363" name="Picture 3" descr="Roy LICHTENSTEIN Look Mic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300" y="1600200"/>
            <a:ext cx="4638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Painting Style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38600" cy="5257800"/>
          </a:xfrm>
        </p:spPr>
        <p:txBody>
          <a:bodyPr/>
          <a:lstStyle/>
          <a:p>
            <a:pPr eaLnBrk="1" hangingPunct="1"/>
            <a:r>
              <a:rPr lang="en-US" smtClean="0"/>
              <a:t>Lichtenstein’s paintings, like comic strips, often had areas filled with repeating dots – </a:t>
            </a:r>
            <a:r>
              <a:rPr lang="en-US" smtClean="0">
                <a:solidFill>
                  <a:srgbClr val="FFFF00"/>
                </a:solidFill>
              </a:rPr>
              <a:t>Ben Day dots</a:t>
            </a:r>
            <a:r>
              <a:rPr lang="en-US" smtClean="0"/>
              <a:t>.</a:t>
            </a:r>
          </a:p>
        </p:txBody>
      </p:sp>
      <p:pic>
        <p:nvPicPr>
          <p:cNvPr id="16387" name="Picture 3" descr="Lichtenstein_Girl_with_Hair_Ribbon_NZ18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88" y="1524000"/>
            <a:ext cx="476091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Painting Style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/>
              <a:t>He stenciled in each dot by hand, but wanted his artwork to look machine-made.  He did not want his brush strokes to be seen.</a:t>
            </a:r>
          </a:p>
          <a:p>
            <a:pPr eaLnBrk="1" hangingPunct="1"/>
            <a:endParaRPr lang="en-US" smtClean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50657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Painting Style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US" smtClean="0"/>
              <a:t>Like comic strips, Lichtenstein often included a speech balloons.</a:t>
            </a:r>
          </a:p>
          <a:p>
            <a:pPr eaLnBrk="1" hangingPunct="1"/>
            <a:endParaRPr lang="en-US" smtClean="0"/>
          </a:p>
        </p:txBody>
      </p:sp>
      <p:pic>
        <p:nvPicPr>
          <p:cNvPr id="18435" name="Picture 3" descr="roy_lichtenstein_gallery_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1600200"/>
            <a:ext cx="4943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Painting Style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eaLnBrk="1" hangingPunct="1"/>
            <a:r>
              <a:rPr lang="en-US" smtClean="0"/>
              <a:t>He often portrayed women in distress, drawing on the romantic teen magazines that became popular after WWII.</a:t>
            </a:r>
          </a:p>
        </p:txBody>
      </p:sp>
      <p:pic>
        <p:nvPicPr>
          <p:cNvPr id="19459" name="Picture 3" descr="Roy_Lichtenstein_Drowning_Gir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1600200"/>
            <a:ext cx="4562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Damsels in Distress</a:t>
            </a:r>
          </a:p>
        </p:txBody>
      </p:sp>
      <p:pic>
        <p:nvPicPr>
          <p:cNvPr id="20482" name="Content Placeholder 5" descr="roy_lichtenstein_hopeles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705" b="-9705"/>
          <a:stretch>
            <a:fillRect/>
          </a:stretch>
        </p:blipFill>
        <p:spPr/>
      </p:pic>
      <p:pic>
        <p:nvPicPr>
          <p:cNvPr id="2048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1981200"/>
            <a:ext cx="37084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Paintings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was another popular subject in Lichtenstein’s paintings.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These paintings again reflected images that he saw in magazines and comic books.</a:t>
            </a:r>
          </a:p>
          <a:p>
            <a:pPr eaLnBrk="1" hangingPunct="1"/>
            <a:endParaRPr lang="en-US" smtClean="0"/>
          </a:p>
        </p:txBody>
      </p:sp>
      <p:pic>
        <p:nvPicPr>
          <p:cNvPr id="21507" name="Content Placeholder 4" descr="royl_blam350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373" b="-153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330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Art of Roy Lichtenstein</vt:lpstr>
      <vt:lpstr>Biography</vt:lpstr>
      <vt:lpstr>Painting Style</vt:lpstr>
      <vt:lpstr>Painting Style</vt:lpstr>
      <vt:lpstr>Painting Style</vt:lpstr>
      <vt:lpstr>Painting Style</vt:lpstr>
      <vt:lpstr>Painting Style</vt:lpstr>
      <vt:lpstr>Damsels in Distress</vt:lpstr>
      <vt:lpstr>War Paintings</vt:lpstr>
      <vt:lpstr>BLAM and WHAM!</vt:lpstr>
      <vt:lpstr>His Own Colors</vt:lpstr>
      <vt:lpstr>Pop Art</vt:lpstr>
      <vt:lpstr>Later Years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Roy Lichtenstein</dc:title>
  <dc:creator>Augusta Kuchinski</dc:creator>
  <cp:lastModifiedBy>Authorized User</cp:lastModifiedBy>
  <cp:revision>10</cp:revision>
  <dcterms:created xsi:type="dcterms:W3CDTF">2009-02-22T19:31:27Z</dcterms:created>
  <dcterms:modified xsi:type="dcterms:W3CDTF">2012-01-10T12:42:02Z</dcterms:modified>
</cp:coreProperties>
</file>